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79" r:id="rId7"/>
    <p:sldId id="273" r:id="rId8"/>
    <p:sldId id="277" r:id="rId9"/>
    <p:sldId id="268" r:id="rId10"/>
    <p:sldId id="261" r:id="rId11"/>
    <p:sldId id="262" r:id="rId12"/>
    <p:sldId id="263" r:id="rId13"/>
    <p:sldId id="264" r:id="rId14"/>
    <p:sldId id="270" r:id="rId15"/>
    <p:sldId id="265" r:id="rId16"/>
    <p:sldId id="266" r:id="rId17"/>
    <p:sldId id="267" r:id="rId18"/>
    <p:sldId id="269" r:id="rId19"/>
    <p:sldId id="275" r:id="rId20"/>
    <p:sldId id="278" r:id="rId21"/>
    <p:sldId id="274" r:id="rId22"/>
    <p:sldId id="271" r:id="rId23"/>
    <p:sldId id="272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BD24A-C30E-4F73-AD57-B9280ECF2CBB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DB768-0D06-4B88-89C4-4EFDC084BE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DB768-0D06-4B88-89C4-4EFDC084BEA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4BB867B-E13A-45B2-8F32-84D71824E9CA}" type="datetimeFigureOut">
              <a:rPr lang="ru-RU" smtClean="0"/>
              <a:pPr/>
              <a:t>20.01.2013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313FEBC-5E35-4F25-BE47-7ABE46B0E5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11" Type="http://schemas.openxmlformats.org/officeDocument/2006/relationships/image" Target="../media/image81.jpeg"/><Relationship Id="rId5" Type="http://schemas.openxmlformats.org/officeDocument/2006/relationships/image" Target="../media/image75.jpeg"/><Relationship Id="rId10" Type="http://schemas.openxmlformats.org/officeDocument/2006/relationships/image" Target="../media/image80.jpeg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11" Type="http://schemas.openxmlformats.org/officeDocument/2006/relationships/image" Target="../media/image105.jpeg"/><Relationship Id="rId5" Type="http://schemas.openxmlformats.org/officeDocument/2006/relationships/image" Target="../media/image99.jpeg"/><Relationship Id="rId10" Type="http://schemas.openxmlformats.org/officeDocument/2006/relationships/image" Target="../media/image104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jpeg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image" Target="../media/image136.jpeg"/><Relationship Id="rId7" Type="http://schemas.openxmlformats.org/officeDocument/2006/relationships/image" Target="../media/image140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Relationship Id="rId9" Type="http://schemas.openxmlformats.org/officeDocument/2006/relationships/image" Target="../media/image1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7" Type="http://schemas.openxmlformats.org/officeDocument/2006/relationships/image" Target="../media/image155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jpeg"/><Relationship Id="rId5" Type="http://schemas.openxmlformats.org/officeDocument/2006/relationships/image" Target="../media/image159.jpeg"/><Relationship Id="rId4" Type="http://schemas.openxmlformats.org/officeDocument/2006/relationships/image" Target="../media/image15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80728"/>
            <a:ext cx="8458200" cy="4536504"/>
          </a:xfrm>
          <a:ln>
            <a:solidFill>
              <a:srgbClr val="002060"/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isometricOffAxis1Righ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pPr algn="ctr"/>
            <a:r>
              <a:rPr lang="uk-UA" sz="6600" b="1" i="1" cap="none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ВИХОВНА РОБОТА </a:t>
            </a:r>
            <a:r>
              <a:rPr lang="uk-UA" sz="6000" b="1" i="1" cap="none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uk-UA" sz="6000" b="1" i="1" cap="none" dirty="0" smtClean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</a:br>
            <a:r>
              <a:rPr lang="uk-UA" sz="54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НА </a:t>
            </a:r>
            <a:br>
              <a:rPr lang="uk-UA" sz="54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</a:br>
            <a:r>
              <a:rPr lang="uk-UA" sz="54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ФАКУЛЬТЕТІ </a:t>
            </a:r>
            <a: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</a:br>
            <a: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ПЕДАГОГІКИ ТА ПСИХОЛОГІЇ</a:t>
            </a:r>
            <a:b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</a:br>
            <a:r>
              <a:rPr lang="uk-UA" sz="4800" b="1" i="1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2012 рік</a:t>
            </a:r>
            <a:endParaRPr lang="ru-RU" sz="4800" b="1" i="1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5733256"/>
            <a:ext cx="4968552" cy="698376"/>
          </a:xfrm>
        </p:spPr>
        <p:txBody>
          <a:bodyPr/>
          <a:lstStyle/>
          <a:p>
            <a:r>
              <a:rPr lang="uk-UA" b="1" i="1" dirty="0" smtClean="0">
                <a:solidFill>
                  <a:srgbClr val="006600"/>
                </a:solidFill>
                <a:latin typeface="Arial Narrow" pitchFamily="34" charset="0"/>
              </a:rPr>
              <a:t>Підготувала доцент Фадєєва Т.О</a:t>
            </a:r>
            <a:r>
              <a:rPr lang="uk-UA" b="1" i="1" dirty="0" smtClean="0">
                <a:solidFill>
                  <a:srgbClr val="C00000"/>
                </a:solidFill>
                <a:latin typeface="Arial Narrow" pitchFamily="34" charset="0"/>
              </a:rPr>
              <a:t>.</a:t>
            </a:r>
            <a:endParaRPr lang="ru-RU" b="1" i="1" dirty="0">
              <a:solidFill>
                <a:srgbClr val="C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051176" cy="838200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До дня студента</a:t>
            </a:r>
            <a:endParaRPr lang="ru-RU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Изображение 0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88640"/>
            <a:ext cx="4021228" cy="3015921"/>
          </a:xfrm>
        </p:spPr>
      </p:pic>
      <p:pic>
        <p:nvPicPr>
          <p:cNvPr id="5" name="Рисунок 4" descr="Изображение 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52736"/>
            <a:ext cx="4716016" cy="3537012"/>
          </a:xfrm>
          <a:prstGeom prst="rect">
            <a:avLst/>
          </a:prstGeom>
        </p:spPr>
      </p:pic>
      <p:pic>
        <p:nvPicPr>
          <p:cNvPr id="6" name="Рисунок 5" descr="Изображение 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068960"/>
            <a:ext cx="3528392" cy="2646294"/>
          </a:xfrm>
          <a:prstGeom prst="rect">
            <a:avLst/>
          </a:prstGeom>
        </p:spPr>
      </p:pic>
      <p:pic>
        <p:nvPicPr>
          <p:cNvPr id="7" name="Рисунок 6" descr="Изображение 0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509120"/>
            <a:ext cx="3131840" cy="2348880"/>
          </a:xfrm>
          <a:prstGeom prst="rect">
            <a:avLst/>
          </a:prstGeom>
        </p:spPr>
      </p:pic>
      <p:pic>
        <p:nvPicPr>
          <p:cNvPr id="8" name="Рисунок 7" descr="Изображение 04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4805772"/>
            <a:ext cx="2736304" cy="20522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До дня святого </a:t>
            </a:r>
            <a:r>
              <a:rPr lang="uk-UA" b="1" i="1" dirty="0" err="1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миколая</a:t>
            </a:r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. Свято для дітей</a:t>
            </a:r>
            <a:endParaRPr lang="ru-RU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PC1864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96753"/>
            <a:ext cx="2664296" cy="1998222"/>
          </a:xfrm>
        </p:spPr>
      </p:pic>
      <p:pic>
        <p:nvPicPr>
          <p:cNvPr id="5" name="Рисунок 4" descr="PC1864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124744"/>
            <a:ext cx="2808312" cy="2106234"/>
          </a:xfrm>
          <a:prstGeom prst="rect">
            <a:avLst/>
          </a:prstGeom>
        </p:spPr>
      </p:pic>
      <p:pic>
        <p:nvPicPr>
          <p:cNvPr id="6" name="Рисунок 5" descr="PC1865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4168" y="1124744"/>
            <a:ext cx="2880320" cy="2160240"/>
          </a:xfrm>
          <a:prstGeom prst="rect">
            <a:avLst/>
          </a:prstGeom>
        </p:spPr>
      </p:pic>
      <p:pic>
        <p:nvPicPr>
          <p:cNvPr id="7" name="Рисунок 6" descr="PC1864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140968"/>
            <a:ext cx="2952328" cy="2214246"/>
          </a:xfrm>
          <a:prstGeom prst="rect">
            <a:avLst/>
          </a:prstGeom>
        </p:spPr>
      </p:pic>
      <p:pic>
        <p:nvPicPr>
          <p:cNvPr id="9" name="Рисунок 8" descr="PC18652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4208" y="3284984"/>
            <a:ext cx="2411760" cy="1808820"/>
          </a:xfrm>
          <a:prstGeom prst="rect">
            <a:avLst/>
          </a:prstGeom>
        </p:spPr>
      </p:pic>
      <p:pic>
        <p:nvPicPr>
          <p:cNvPr id="10" name="Рисунок 9" descr="PC18654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2951566"/>
            <a:ext cx="3312368" cy="2484276"/>
          </a:xfrm>
          <a:prstGeom prst="rect">
            <a:avLst/>
          </a:prstGeom>
        </p:spPr>
      </p:pic>
      <p:pic>
        <p:nvPicPr>
          <p:cNvPr id="11" name="Рисунок 10" descr="PC1965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72200" y="4833156"/>
            <a:ext cx="2592288" cy="1944216"/>
          </a:xfrm>
          <a:prstGeom prst="rect">
            <a:avLst/>
          </a:prstGeom>
        </p:spPr>
      </p:pic>
      <p:pic>
        <p:nvPicPr>
          <p:cNvPr id="12" name="Рисунок 11" descr="PC18649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55776" y="5445224"/>
            <a:ext cx="1739685" cy="1304764"/>
          </a:xfrm>
          <a:prstGeom prst="rect">
            <a:avLst/>
          </a:prstGeom>
        </p:spPr>
      </p:pic>
      <p:pic>
        <p:nvPicPr>
          <p:cNvPr id="13" name="Рисунок 12" descr="PC19657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9512" y="5229200"/>
            <a:ext cx="2171734" cy="1628800"/>
          </a:xfrm>
          <a:prstGeom prst="rect">
            <a:avLst/>
          </a:prstGeom>
        </p:spPr>
      </p:pic>
      <p:pic>
        <p:nvPicPr>
          <p:cNvPr id="8" name="Рисунок 7" descr="PC19656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427984" y="5301208"/>
            <a:ext cx="1872208" cy="14041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203304" cy="838200"/>
          </a:xfrm>
        </p:spPr>
        <p:txBody>
          <a:bodyPr/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Андріївські вечорниці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C1362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116632"/>
            <a:ext cx="3312368" cy="2484276"/>
          </a:xfrm>
        </p:spPr>
      </p:pic>
      <p:pic>
        <p:nvPicPr>
          <p:cNvPr id="5" name="Рисунок 4" descr="PC1363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124744"/>
            <a:ext cx="2699792" cy="2024844"/>
          </a:xfrm>
          <a:prstGeom prst="rect">
            <a:avLst/>
          </a:prstGeom>
        </p:spPr>
      </p:pic>
      <p:pic>
        <p:nvPicPr>
          <p:cNvPr id="6" name="Рисунок 5" descr="PC136292 -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052736"/>
            <a:ext cx="2053777" cy="1409455"/>
          </a:xfrm>
          <a:prstGeom prst="rect">
            <a:avLst/>
          </a:prstGeom>
        </p:spPr>
      </p:pic>
      <p:pic>
        <p:nvPicPr>
          <p:cNvPr id="8" name="Рисунок 7" descr="PC136327.JPG"/>
          <p:cNvPicPr>
            <a:picLocks noChangeAspect="1"/>
          </p:cNvPicPr>
          <p:nvPr/>
        </p:nvPicPr>
        <p:blipFill>
          <a:blip r:embed="rId5" cstate="print"/>
          <a:srcRect l="30965" t="2360"/>
          <a:stretch>
            <a:fillRect/>
          </a:stretch>
        </p:blipFill>
        <p:spPr>
          <a:xfrm>
            <a:off x="251520" y="2492896"/>
            <a:ext cx="2520280" cy="2673417"/>
          </a:xfrm>
          <a:prstGeom prst="rect">
            <a:avLst/>
          </a:prstGeom>
        </p:spPr>
      </p:pic>
      <p:pic>
        <p:nvPicPr>
          <p:cNvPr id="10" name="Рисунок 9" descr="PC13639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2120" y="2564904"/>
            <a:ext cx="3240360" cy="2430270"/>
          </a:xfrm>
          <a:prstGeom prst="rect">
            <a:avLst/>
          </a:prstGeom>
        </p:spPr>
      </p:pic>
      <p:pic>
        <p:nvPicPr>
          <p:cNvPr id="11" name="Рисунок 10" descr="PC13637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5085184"/>
            <a:ext cx="2195736" cy="1646802"/>
          </a:xfrm>
          <a:prstGeom prst="rect">
            <a:avLst/>
          </a:prstGeom>
        </p:spPr>
      </p:pic>
      <p:pic>
        <p:nvPicPr>
          <p:cNvPr id="12" name="Рисунок 11" descr="PC13641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4941168"/>
            <a:ext cx="2555776" cy="1916832"/>
          </a:xfrm>
          <a:prstGeom prst="rect">
            <a:avLst/>
          </a:prstGeom>
        </p:spPr>
      </p:pic>
      <p:pic>
        <p:nvPicPr>
          <p:cNvPr id="13" name="Рисунок 12" descr="Перш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55776" y="4005064"/>
            <a:ext cx="3635896" cy="2726922"/>
          </a:xfrm>
          <a:prstGeom prst="rect">
            <a:avLst/>
          </a:prstGeom>
        </p:spPr>
      </p:pic>
      <p:pic>
        <p:nvPicPr>
          <p:cNvPr id="14" name="Рисунок 13" descr="PC13634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644008" y="2564904"/>
            <a:ext cx="1131590" cy="1508786"/>
          </a:xfrm>
          <a:prstGeom prst="rect">
            <a:avLst/>
          </a:prstGeom>
        </p:spPr>
      </p:pic>
      <p:pic>
        <p:nvPicPr>
          <p:cNvPr id="15" name="Рисунок 14" descr="PC13641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843808" y="2996952"/>
            <a:ext cx="1619672" cy="12147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Благодійний концерт силами студентів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B28618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221028" cy="1665771"/>
          </a:xfrm>
        </p:spPr>
      </p:pic>
      <p:pic>
        <p:nvPicPr>
          <p:cNvPr id="5" name="Рисунок 4" descr="PB2862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124744"/>
            <a:ext cx="2915816" cy="2186862"/>
          </a:xfrm>
          <a:prstGeom prst="rect">
            <a:avLst/>
          </a:prstGeom>
        </p:spPr>
      </p:pic>
      <p:pic>
        <p:nvPicPr>
          <p:cNvPr id="6" name="Рисунок 5" descr="PB2862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157192"/>
            <a:ext cx="2088232" cy="1566174"/>
          </a:xfrm>
          <a:prstGeom prst="rect">
            <a:avLst/>
          </a:prstGeom>
        </p:spPr>
      </p:pic>
      <p:pic>
        <p:nvPicPr>
          <p:cNvPr id="7" name="Рисунок 6" descr="PB2862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980728"/>
            <a:ext cx="2880320" cy="2160240"/>
          </a:xfrm>
          <a:prstGeom prst="rect">
            <a:avLst/>
          </a:prstGeom>
        </p:spPr>
      </p:pic>
      <p:pic>
        <p:nvPicPr>
          <p:cNvPr id="8" name="Рисунок 7" descr="PB2862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2780928"/>
            <a:ext cx="3312368" cy="2484276"/>
          </a:xfrm>
          <a:prstGeom prst="rect">
            <a:avLst/>
          </a:prstGeom>
        </p:spPr>
      </p:pic>
      <p:pic>
        <p:nvPicPr>
          <p:cNvPr id="9" name="Рисунок 8" descr="PB2862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95936" y="3068960"/>
            <a:ext cx="4860032" cy="3645024"/>
          </a:xfrm>
          <a:prstGeom prst="rect">
            <a:avLst/>
          </a:prstGeom>
        </p:spPr>
      </p:pic>
      <p:pic>
        <p:nvPicPr>
          <p:cNvPr id="10" name="Рисунок 9" descr="PB28621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95736" y="5301208"/>
            <a:ext cx="1824203" cy="13681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859216" cy="8382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До дня перемоги:зустріч з ветеранами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504566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67669" y="1124744"/>
            <a:ext cx="2976331" cy="2232248"/>
          </a:xfrm>
        </p:spPr>
      </p:pic>
      <p:pic>
        <p:nvPicPr>
          <p:cNvPr id="5" name="Рисунок 4" descr="P50456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052736"/>
            <a:ext cx="2976330" cy="2232248"/>
          </a:xfrm>
          <a:prstGeom prst="rect">
            <a:avLst/>
          </a:prstGeom>
        </p:spPr>
      </p:pic>
      <p:pic>
        <p:nvPicPr>
          <p:cNvPr id="6" name="Рисунок 5" descr="P5045674.JPG"/>
          <p:cNvPicPr>
            <a:picLocks noChangeAspect="1"/>
          </p:cNvPicPr>
          <p:nvPr/>
        </p:nvPicPr>
        <p:blipFill>
          <a:blip r:embed="rId5" cstate="print"/>
          <a:srcRect t="5556" r="45833"/>
          <a:stretch>
            <a:fillRect/>
          </a:stretch>
        </p:blipFill>
        <p:spPr>
          <a:xfrm>
            <a:off x="0" y="3429000"/>
            <a:ext cx="2367792" cy="3096344"/>
          </a:xfrm>
          <a:prstGeom prst="rect">
            <a:avLst/>
          </a:prstGeom>
        </p:spPr>
      </p:pic>
      <p:pic>
        <p:nvPicPr>
          <p:cNvPr id="7" name="Рисунок 6" descr="P5045673.JPG"/>
          <p:cNvPicPr>
            <a:picLocks noChangeAspect="1"/>
          </p:cNvPicPr>
          <p:nvPr/>
        </p:nvPicPr>
        <p:blipFill>
          <a:blip r:embed="rId6" cstate="print"/>
          <a:srcRect t="5839" r="31736"/>
          <a:stretch>
            <a:fillRect/>
          </a:stretch>
        </p:blipFill>
        <p:spPr>
          <a:xfrm>
            <a:off x="6053593" y="3429000"/>
            <a:ext cx="3062615" cy="3168352"/>
          </a:xfrm>
          <a:prstGeom prst="rect">
            <a:avLst/>
          </a:prstGeom>
        </p:spPr>
      </p:pic>
      <p:pic>
        <p:nvPicPr>
          <p:cNvPr id="8" name="Рисунок 7" descr="P504567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1196752"/>
            <a:ext cx="1563638" cy="2084851"/>
          </a:xfrm>
          <a:prstGeom prst="rect">
            <a:avLst/>
          </a:prstGeom>
        </p:spPr>
      </p:pic>
      <p:pic>
        <p:nvPicPr>
          <p:cNvPr id="9" name="Рисунок 8" descr="P504567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1196752"/>
            <a:ext cx="1584176" cy="2112235"/>
          </a:xfrm>
          <a:prstGeom prst="rect">
            <a:avLst/>
          </a:prstGeom>
        </p:spPr>
      </p:pic>
      <p:pic>
        <p:nvPicPr>
          <p:cNvPr id="10" name="Рисунок 9" descr="P5045680.JPG"/>
          <p:cNvPicPr>
            <a:picLocks noChangeAspect="1"/>
          </p:cNvPicPr>
          <p:nvPr/>
        </p:nvPicPr>
        <p:blipFill>
          <a:blip r:embed="rId9" cstate="print"/>
          <a:srcRect r="-1351"/>
          <a:stretch>
            <a:fillRect/>
          </a:stretch>
        </p:blipFill>
        <p:spPr>
          <a:xfrm>
            <a:off x="2263852" y="3429000"/>
            <a:ext cx="4184249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571184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На виставці Художниці </a:t>
            </a:r>
            <a:r>
              <a:rPr lang="uk-UA" sz="2800" b="1" i="1" dirty="0" err="1" smtClean="0">
                <a:solidFill>
                  <a:srgbClr val="00B050"/>
                </a:solidFill>
                <a:latin typeface="Arial Narrow" pitchFamily="34" charset="0"/>
              </a:rPr>
              <a:t>В.мунтян-тищенко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A2261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4453276" cy="3339957"/>
          </a:xfrm>
        </p:spPr>
      </p:pic>
      <p:pic>
        <p:nvPicPr>
          <p:cNvPr id="5" name="Рисунок 4" descr="PA226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052736"/>
            <a:ext cx="1920213" cy="1440160"/>
          </a:xfrm>
          <a:prstGeom prst="rect">
            <a:avLst/>
          </a:prstGeom>
        </p:spPr>
      </p:pic>
      <p:pic>
        <p:nvPicPr>
          <p:cNvPr id="7" name="Рисунок 6" descr="PA2261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908720"/>
            <a:ext cx="2304256" cy="1728192"/>
          </a:xfrm>
          <a:prstGeom prst="rect">
            <a:avLst/>
          </a:prstGeom>
        </p:spPr>
      </p:pic>
      <p:pic>
        <p:nvPicPr>
          <p:cNvPr id="8" name="Рисунок 7" descr="PA2261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39477" y="2564904"/>
            <a:ext cx="2112235" cy="1584176"/>
          </a:xfrm>
          <a:prstGeom prst="rect">
            <a:avLst/>
          </a:prstGeom>
        </p:spPr>
      </p:pic>
      <p:pic>
        <p:nvPicPr>
          <p:cNvPr id="9" name="Рисунок 8" descr="PA2261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88224" y="2780928"/>
            <a:ext cx="2363755" cy="1772816"/>
          </a:xfrm>
          <a:prstGeom prst="rect">
            <a:avLst/>
          </a:prstGeom>
        </p:spPr>
      </p:pic>
      <p:pic>
        <p:nvPicPr>
          <p:cNvPr id="10" name="Рисунок 9" descr="PA22615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861048"/>
            <a:ext cx="1632182" cy="1224136"/>
          </a:xfrm>
          <a:prstGeom prst="rect">
            <a:avLst/>
          </a:prstGeom>
        </p:spPr>
      </p:pic>
      <p:pic>
        <p:nvPicPr>
          <p:cNvPr id="11" name="Рисунок 10" descr="PA22614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07704" y="4221088"/>
            <a:ext cx="3384376" cy="2538282"/>
          </a:xfrm>
          <a:prstGeom prst="rect">
            <a:avLst/>
          </a:prstGeom>
        </p:spPr>
      </p:pic>
      <p:pic>
        <p:nvPicPr>
          <p:cNvPr id="12" name="Рисунок 11" descr="PA226139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3528" y="4869160"/>
            <a:ext cx="1328720" cy="1844824"/>
          </a:xfrm>
          <a:prstGeom prst="rect">
            <a:avLst/>
          </a:prstGeom>
        </p:spPr>
      </p:pic>
      <p:pic>
        <p:nvPicPr>
          <p:cNvPr id="13" name="Рисунок 12" descr="PA22615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436096" y="4293096"/>
            <a:ext cx="1779662" cy="2372883"/>
          </a:xfrm>
          <a:prstGeom prst="rect">
            <a:avLst/>
          </a:prstGeom>
        </p:spPr>
      </p:pic>
      <p:pic>
        <p:nvPicPr>
          <p:cNvPr id="14" name="Рисунок 13" descr="PA22614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52319" y="4725144"/>
            <a:ext cx="1482363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056784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Поїздка до музею В.О.Сухомлинського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DSCN55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980728"/>
            <a:ext cx="4088290" cy="2952328"/>
          </a:xfrm>
        </p:spPr>
      </p:pic>
      <p:pic>
        <p:nvPicPr>
          <p:cNvPr id="5" name="Рисунок 4" descr="DSCN55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5408" y="908720"/>
            <a:ext cx="5328592" cy="3996444"/>
          </a:xfrm>
          <a:prstGeom prst="rect">
            <a:avLst/>
          </a:prstGeom>
        </p:spPr>
      </p:pic>
      <p:pic>
        <p:nvPicPr>
          <p:cNvPr id="6" name="Рисунок 5" descr="DSCN55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861048"/>
            <a:ext cx="3779912" cy="2834934"/>
          </a:xfrm>
          <a:prstGeom prst="rect">
            <a:avLst/>
          </a:prstGeom>
        </p:spPr>
      </p:pic>
      <p:pic>
        <p:nvPicPr>
          <p:cNvPr id="7" name="Рисунок 6" descr="DSCN55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4941168"/>
            <a:ext cx="2411760" cy="1808820"/>
          </a:xfrm>
          <a:prstGeom prst="rect">
            <a:avLst/>
          </a:prstGeom>
        </p:spPr>
      </p:pic>
      <p:pic>
        <p:nvPicPr>
          <p:cNvPr id="8" name="Рисунок 7" descr="DSCN55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32239" y="5013176"/>
            <a:ext cx="2219739" cy="16648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03232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Поїздка до дендрологічного парку </a:t>
            </a:r>
            <a:r>
              <a:rPr lang="uk-UA" sz="2800" b="1" i="1" dirty="0" err="1" smtClean="0">
                <a:solidFill>
                  <a:srgbClr val="00B050"/>
                </a:solidFill>
                <a:latin typeface="Arial Narrow" pitchFamily="34" charset="0"/>
              </a:rPr>
              <a:t>софіївка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A0660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124744"/>
            <a:ext cx="3024336" cy="2268252"/>
          </a:xfrm>
        </p:spPr>
      </p:pic>
      <p:pic>
        <p:nvPicPr>
          <p:cNvPr id="5" name="Рисунок 4" descr="PA0660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908720"/>
            <a:ext cx="5292080" cy="3969060"/>
          </a:xfrm>
          <a:prstGeom prst="rect">
            <a:avLst/>
          </a:prstGeom>
        </p:spPr>
      </p:pic>
      <p:pic>
        <p:nvPicPr>
          <p:cNvPr id="6" name="Рисунок 5" descr="PA0660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3573016"/>
            <a:ext cx="4379979" cy="3284984"/>
          </a:xfrm>
          <a:prstGeom prst="rect">
            <a:avLst/>
          </a:prstGeom>
        </p:spPr>
      </p:pic>
      <p:pic>
        <p:nvPicPr>
          <p:cNvPr id="7" name="Рисунок 6" descr="PA06612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4725144"/>
            <a:ext cx="2555776" cy="1916832"/>
          </a:xfrm>
          <a:prstGeom prst="rect">
            <a:avLst/>
          </a:prstGeom>
        </p:spPr>
      </p:pic>
      <p:pic>
        <p:nvPicPr>
          <p:cNvPr id="8" name="Рисунок 7" descr="PA0661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5013176"/>
            <a:ext cx="1203598" cy="160479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7560840" cy="838200"/>
          </a:xfrm>
        </p:spPr>
        <p:txBody>
          <a:bodyPr>
            <a:normAutofit/>
          </a:bodyPr>
          <a:lstStyle/>
          <a:p>
            <a:r>
              <a:rPr lang="uk-UA" sz="2800" b="1" i="1" dirty="0" smtClean="0">
                <a:solidFill>
                  <a:srgbClr val="00B050"/>
                </a:solidFill>
                <a:latin typeface="Arial Narrow" pitchFamily="34" charset="0"/>
              </a:rPr>
              <a:t>На персональній виставці В.К.Орловської </a:t>
            </a:r>
            <a:endParaRPr lang="ru-RU" sz="28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PC196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43600" y="1052736"/>
            <a:ext cx="3456384" cy="259228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</p:pic>
      <p:pic>
        <p:nvPicPr>
          <p:cNvPr id="6" name="Рисунок 5" descr="PC1965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908720"/>
            <a:ext cx="5580112" cy="4185084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  <p:pic>
        <p:nvPicPr>
          <p:cNvPr id="4" name="Содержимое 3" descr="PC19658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64088" y="3789040"/>
            <a:ext cx="3648405" cy="2736304"/>
          </a:xfrm>
        </p:spPr>
      </p:pic>
      <p:pic>
        <p:nvPicPr>
          <p:cNvPr id="7" name="Рисунок 6" descr="PC1965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157192"/>
            <a:ext cx="2051720" cy="1538790"/>
          </a:xfrm>
          <a:prstGeom prst="rect">
            <a:avLst/>
          </a:prstGeom>
        </p:spPr>
      </p:pic>
      <p:pic>
        <p:nvPicPr>
          <p:cNvPr id="8" name="Рисунок 7" descr="PC1966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95936" y="5013176"/>
            <a:ext cx="1293608" cy="172481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9" name="Рисунок 8" descr="PC1966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5229200"/>
            <a:ext cx="1763688" cy="1322766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5419328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На виставці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о.в.коломієць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C084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188640"/>
            <a:ext cx="3312368" cy="2484276"/>
          </a:xfrm>
        </p:spPr>
      </p:pic>
      <p:pic>
        <p:nvPicPr>
          <p:cNvPr id="5" name="Рисунок 4" descr="PC0848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2780928"/>
            <a:ext cx="2976331" cy="2232248"/>
          </a:xfrm>
          <a:prstGeom prst="rect">
            <a:avLst/>
          </a:prstGeom>
        </p:spPr>
      </p:pic>
      <p:pic>
        <p:nvPicPr>
          <p:cNvPr id="6" name="Рисунок 5" descr="PC0848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24744"/>
            <a:ext cx="2915816" cy="2186862"/>
          </a:xfrm>
          <a:prstGeom prst="rect">
            <a:avLst/>
          </a:prstGeom>
        </p:spPr>
      </p:pic>
      <p:pic>
        <p:nvPicPr>
          <p:cNvPr id="7" name="Рисунок 6" descr="PC08487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196752"/>
            <a:ext cx="2483768" cy="1862826"/>
          </a:xfrm>
          <a:prstGeom prst="rect">
            <a:avLst/>
          </a:prstGeom>
        </p:spPr>
      </p:pic>
      <p:pic>
        <p:nvPicPr>
          <p:cNvPr id="8" name="Рисунок 7" descr="PC0848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1" y="3284984"/>
            <a:ext cx="4032448" cy="3024336"/>
          </a:xfrm>
          <a:prstGeom prst="rect">
            <a:avLst/>
          </a:prstGeom>
        </p:spPr>
      </p:pic>
      <p:pic>
        <p:nvPicPr>
          <p:cNvPr id="9" name="Рисунок 8" descr="PC08490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95936" y="2996952"/>
            <a:ext cx="1979712" cy="1484784"/>
          </a:xfrm>
          <a:prstGeom prst="rect">
            <a:avLst/>
          </a:prstGeom>
        </p:spPr>
      </p:pic>
      <p:pic>
        <p:nvPicPr>
          <p:cNvPr id="10" name="Рисунок 9" descr="PC08489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4743146"/>
            <a:ext cx="2627784" cy="1970838"/>
          </a:xfrm>
          <a:prstGeom prst="rect">
            <a:avLst/>
          </a:prstGeom>
        </p:spPr>
      </p:pic>
      <p:pic>
        <p:nvPicPr>
          <p:cNvPr id="11" name="Рисунок 10" descr="PC08489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3968" y="4437112"/>
            <a:ext cx="1656184" cy="22327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800" b="1" i="1" dirty="0" smtClean="0">
                <a:solidFill>
                  <a:srgbClr val="006600"/>
                </a:solidFill>
                <a:latin typeface="Arial Narrow" pitchFamily="34" charset="0"/>
              </a:rPr>
              <a:t>Слово заступнику декана факультету </a:t>
            </a:r>
            <a:r>
              <a:rPr lang="uk-UA" sz="2800" b="1" i="1" dirty="0" err="1" smtClean="0">
                <a:solidFill>
                  <a:srgbClr val="006600"/>
                </a:solidFill>
                <a:latin typeface="Arial Narrow" pitchFamily="34" charset="0"/>
              </a:rPr>
              <a:t>шараповій</a:t>
            </a:r>
            <a:r>
              <a:rPr lang="uk-UA" sz="2800" b="1" i="1" dirty="0" smtClean="0">
                <a:solidFill>
                  <a:srgbClr val="006600"/>
                </a:solidFill>
                <a:latin typeface="Arial Narrow" pitchFamily="34" charset="0"/>
              </a:rPr>
              <a:t> Т.А.</a:t>
            </a:r>
            <a:endParaRPr lang="ru-RU" sz="2800" b="1" i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sz="2400" dirty="0" smtClean="0"/>
              <a:t>Виховна робота на факультеті є одним із  напрямів підготовки майбутніх педагогічних працівників. </a:t>
            </a:r>
          </a:p>
          <a:p>
            <a:r>
              <a:rPr lang="uk-UA" sz="2400" dirty="0" smtClean="0"/>
              <a:t>На факультеті протягом навчального року проводяться масові заходи, а саме: День здоров'я,  Осінній ярмарок, Вернісаж  талантів, Благодійний концерт,  Джентльмен-шоу, Андріївські вечорниці, Концерт для дітей до Дня Святого Миколая та Нового року тощо.</a:t>
            </a:r>
          </a:p>
          <a:p>
            <a:r>
              <a:rPr lang="uk-UA" sz="2400" dirty="0" smtClean="0"/>
              <a:t>Виховна робота у студентських групах  здійснюється при сприянні кураторів груп. Студенти зустрічаються із письменниками, художниками та акторами  Кіровоградщини і України, проводять цікаві кураторські години з актуальної для сучасного суспільства  проблематики.</a:t>
            </a: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532859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До природничого музею!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52317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116632"/>
            <a:ext cx="3229140" cy="2421855"/>
          </a:xfrm>
        </p:spPr>
      </p:pic>
      <p:pic>
        <p:nvPicPr>
          <p:cNvPr id="5" name="Рисунок 4" descr="P52317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052736"/>
            <a:ext cx="3323861" cy="2492896"/>
          </a:xfrm>
          <a:prstGeom prst="rect">
            <a:avLst/>
          </a:prstGeom>
        </p:spPr>
      </p:pic>
      <p:pic>
        <p:nvPicPr>
          <p:cNvPr id="6" name="Рисунок 5" descr="P52317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1" y="1196752"/>
            <a:ext cx="2160240" cy="1620180"/>
          </a:xfrm>
          <a:prstGeom prst="rect">
            <a:avLst/>
          </a:prstGeom>
        </p:spPr>
      </p:pic>
      <p:pic>
        <p:nvPicPr>
          <p:cNvPr id="7" name="Рисунок 6" descr="P52317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3915" y="2852936"/>
            <a:ext cx="5340085" cy="4005064"/>
          </a:xfrm>
          <a:prstGeom prst="rect">
            <a:avLst/>
          </a:prstGeom>
        </p:spPr>
      </p:pic>
      <p:pic>
        <p:nvPicPr>
          <p:cNvPr id="8" name="Рисунок 7" descr="P523173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3933056"/>
            <a:ext cx="3635896" cy="272692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620303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Робота психологічного клубу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02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980728"/>
            <a:ext cx="4104456" cy="3078342"/>
          </a:xfrm>
        </p:spPr>
      </p:pic>
      <p:pic>
        <p:nvPicPr>
          <p:cNvPr id="5" name="Рисунок 4" descr="2804201024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4608511" cy="3456384"/>
          </a:xfrm>
          <a:prstGeom prst="rect">
            <a:avLst/>
          </a:prstGeom>
        </p:spPr>
      </p:pic>
      <p:pic>
        <p:nvPicPr>
          <p:cNvPr id="6" name="Рисунок 5" descr="y_d37a91b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293096"/>
            <a:ext cx="3599892" cy="2399928"/>
          </a:xfrm>
          <a:prstGeom prst="rect">
            <a:avLst/>
          </a:prstGeom>
        </p:spPr>
      </p:pic>
      <p:pic>
        <p:nvPicPr>
          <p:cNvPr id="7" name="Рисунок 6" descr="y_fe9d357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3501008"/>
            <a:ext cx="2232248" cy="1673494"/>
          </a:xfrm>
          <a:prstGeom prst="rect">
            <a:avLst/>
          </a:prstGeom>
        </p:spPr>
      </p:pic>
      <p:pic>
        <p:nvPicPr>
          <p:cNvPr id="8" name="Рисунок 7" descr="z_f62e139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28184" y="4365104"/>
            <a:ext cx="2701354" cy="1800200"/>
          </a:xfrm>
          <a:prstGeom prst="rect">
            <a:avLst/>
          </a:prstGeom>
        </p:spPr>
      </p:pic>
      <p:pic>
        <p:nvPicPr>
          <p:cNvPr id="9" name="Рисунок 8" descr="y_300d86b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5013176"/>
            <a:ext cx="1080120" cy="1620180"/>
          </a:xfrm>
          <a:prstGeom prst="rect">
            <a:avLst/>
          </a:prstGeom>
        </p:spPr>
      </p:pic>
      <p:pic>
        <p:nvPicPr>
          <p:cNvPr id="10" name="Рисунок 9" descr="y_b7aaf28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4048" y="5504918"/>
            <a:ext cx="1872208" cy="130845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692311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Виставка творчих робіт студентів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P41154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3717032"/>
            <a:ext cx="4032448" cy="3024336"/>
          </a:xfrm>
          <a:prstGeom prst="rect">
            <a:avLst/>
          </a:prstGeom>
        </p:spPr>
      </p:pic>
      <p:pic>
        <p:nvPicPr>
          <p:cNvPr id="6" name="Рисунок 5" descr="P41155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4725144"/>
            <a:ext cx="2627784" cy="1970838"/>
          </a:xfrm>
          <a:prstGeom prst="rect">
            <a:avLst/>
          </a:prstGeom>
        </p:spPr>
      </p:pic>
      <p:pic>
        <p:nvPicPr>
          <p:cNvPr id="7" name="Рисунок 6" descr="P41155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1124744"/>
            <a:ext cx="2075723" cy="1556792"/>
          </a:xfrm>
          <a:prstGeom prst="rect">
            <a:avLst/>
          </a:prstGeom>
        </p:spPr>
      </p:pic>
      <p:pic>
        <p:nvPicPr>
          <p:cNvPr id="8" name="Рисунок 7" descr="P4115500.JPG"/>
          <p:cNvPicPr>
            <a:picLocks noChangeAspect="1"/>
          </p:cNvPicPr>
          <p:nvPr/>
        </p:nvPicPr>
        <p:blipFill>
          <a:blip r:embed="rId5" cstate="print"/>
          <a:srcRect r="1527" b="23412"/>
          <a:stretch>
            <a:fillRect/>
          </a:stretch>
        </p:blipFill>
        <p:spPr>
          <a:xfrm>
            <a:off x="0" y="1124744"/>
            <a:ext cx="4139952" cy="2414897"/>
          </a:xfrm>
          <a:prstGeom prst="rect">
            <a:avLst/>
          </a:prstGeom>
        </p:spPr>
      </p:pic>
      <p:pic>
        <p:nvPicPr>
          <p:cNvPr id="9" name="Рисунок 8" descr="P41155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1124744"/>
            <a:ext cx="2771800" cy="2078850"/>
          </a:xfrm>
          <a:prstGeom prst="rect">
            <a:avLst/>
          </a:prstGeom>
        </p:spPr>
      </p:pic>
      <p:pic>
        <p:nvPicPr>
          <p:cNvPr id="4" name="Содержимое 3" descr="P4115496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6516216" y="2780928"/>
            <a:ext cx="2509060" cy="1881795"/>
          </a:xfrm>
        </p:spPr>
      </p:pic>
      <p:pic>
        <p:nvPicPr>
          <p:cNvPr id="10" name="Рисунок 9" descr="P41155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1960" y="3212976"/>
            <a:ext cx="2160240" cy="1620180"/>
          </a:xfrm>
          <a:prstGeom prst="rect">
            <a:avLst/>
          </a:prstGeom>
        </p:spPr>
      </p:pic>
      <p:pic>
        <p:nvPicPr>
          <p:cNvPr id="11" name="Рисунок 10" descr="P411550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11960" y="4941168"/>
            <a:ext cx="2147730" cy="161079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896544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Захід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“молодь</a:t>
            </a:r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 і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поезія”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Група 29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8064" y="188639"/>
            <a:ext cx="3868201" cy="2492251"/>
          </a:xfrm>
        </p:spPr>
      </p:pic>
      <p:pic>
        <p:nvPicPr>
          <p:cNvPr id="5" name="Рисунок 4" descr="Група 29 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980728"/>
            <a:ext cx="4881319" cy="3312368"/>
          </a:xfrm>
          <a:prstGeom prst="rect">
            <a:avLst/>
          </a:prstGeom>
        </p:spPr>
      </p:pic>
      <p:pic>
        <p:nvPicPr>
          <p:cNvPr id="6" name="Рисунок 5" descr="Група 29 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2852936"/>
            <a:ext cx="3419872" cy="2546360"/>
          </a:xfrm>
          <a:prstGeom prst="rect">
            <a:avLst/>
          </a:prstGeom>
        </p:spPr>
      </p:pic>
      <p:pic>
        <p:nvPicPr>
          <p:cNvPr id="7" name="Рисунок 6" descr="Група 29 0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293096"/>
            <a:ext cx="2805884" cy="1944823"/>
          </a:xfrm>
          <a:prstGeom prst="rect">
            <a:avLst/>
          </a:prstGeom>
        </p:spPr>
      </p:pic>
      <p:pic>
        <p:nvPicPr>
          <p:cNvPr id="8" name="Рисунок 7" descr="Група 291 0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4581128"/>
            <a:ext cx="3168352" cy="2041943"/>
          </a:xfrm>
          <a:prstGeom prst="rect">
            <a:avLst/>
          </a:prstGeom>
        </p:spPr>
      </p:pic>
      <p:pic>
        <p:nvPicPr>
          <p:cNvPr id="9" name="Рисунок 8" descr="Група 29 0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88224" y="5013176"/>
            <a:ext cx="2242550" cy="158761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147248" cy="648072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Математичний аукціон у гуртожитку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41054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80728"/>
            <a:ext cx="2869100" cy="2151825"/>
          </a:xfrm>
        </p:spPr>
      </p:pic>
      <p:pic>
        <p:nvPicPr>
          <p:cNvPr id="6" name="Рисунок 5" descr="P41054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268760"/>
            <a:ext cx="2592288" cy="1944216"/>
          </a:xfrm>
          <a:prstGeom prst="rect">
            <a:avLst/>
          </a:prstGeom>
        </p:spPr>
      </p:pic>
      <p:pic>
        <p:nvPicPr>
          <p:cNvPr id="7" name="Рисунок 6" descr="P41054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212976"/>
            <a:ext cx="4572000" cy="3429000"/>
          </a:xfrm>
          <a:prstGeom prst="rect">
            <a:avLst/>
          </a:prstGeom>
        </p:spPr>
      </p:pic>
      <p:pic>
        <p:nvPicPr>
          <p:cNvPr id="5" name="Рисунок 4" descr="P41054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124744"/>
            <a:ext cx="3203848" cy="2402886"/>
          </a:xfrm>
          <a:prstGeom prst="rect">
            <a:avLst/>
          </a:prstGeom>
        </p:spPr>
      </p:pic>
      <p:pic>
        <p:nvPicPr>
          <p:cNvPr id="8" name="Рисунок 7" descr="P410546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39" y="3573016"/>
            <a:ext cx="4115948" cy="30869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779368" cy="838200"/>
          </a:xfrm>
        </p:spPr>
        <p:txBody>
          <a:bodyPr/>
          <a:lstStyle/>
          <a:p>
            <a:r>
              <a:rPr lang="uk-UA" b="1" i="1" dirty="0" smtClean="0">
                <a:solidFill>
                  <a:srgbClr val="00B050"/>
                </a:solidFill>
                <a:latin typeface="Arial Narrow" pitchFamily="34" charset="0"/>
              </a:rPr>
              <a:t>На Дні міста Кіровограда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Содержимое 4" descr="Изображение 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87824" y="1340768"/>
            <a:ext cx="4237252" cy="3177939"/>
          </a:xfrm>
        </p:spPr>
      </p:pic>
      <p:pic>
        <p:nvPicPr>
          <p:cNvPr id="1026" name="Picture 2" descr="D:\Сайт_ППФ\Матеріали_2012-2013\16 гр. день города 22.09.2012\Изображение 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6632"/>
            <a:ext cx="2592384" cy="194421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6" name="Рисунок 5" descr="Изображение 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196752"/>
            <a:ext cx="2843808" cy="2132856"/>
          </a:xfrm>
          <a:prstGeom prst="rect">
            <a:avLst/>
          </a:prstGeom>
        </p:spPr>
      </p:pic>
      <p:pic>
        <p:nvPicPr>
          <p:cNvPr id="7" name="Рисунок 6" descr="Изображение 0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645024"/>
            <a:ext cx="3995936" cy="2996952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8" name="Рисунок 7" descr="Изображение 041.jpg"/>
          <p:cNvPicPr>
            <a:picLocks noChangeAspect="1"/>
          </p:cNvPicPr>
          <p:nvPr/>
        </p:nvPicPr>
        <p:blipFill>
          <a:blip r:embed="rId6" cstate="print"/>
          <a:srcRect l="13102" r="18762" b="2165"/>
          <a:stretch>
            <a:fillRect/>
          </a:stretch>
        </p:blipFill>
        <p:spPr>
          <a:xfrm>
            <a:off x="7092280" y="2132856"/>
            <a:ext cx="1872208" cy="201622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9" name="Рисунок 8" descr="Изображение 04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4293096"/>
            <a:ext cx="3059832" cy="2294874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" name="Рисунок 9" descr="Изображение 017.jpg"/>
          <p:cNvPicPr>
            <a:picLocks noChangeAspect="1"/>
          </p:cNvPicPr>
          <p:nvPr/>
        </p:nvPicPr>
        <p:blipFill>
          <a:blip r:embed="rId8" cstate="print"/>
          <a:srcRect l="20075" t="6951" r="25588"/>
          <a:stretch>
            <a:fillRect/>
          </a:stretch>
        </p:blipFill>
        <p:spPr>
          <a:xfrm>
            <a:off x="4283968" y="4797152"/>
            <a:ext cx="1487986" cy="1911085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День здоров'я 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DSCN54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88640"/>
            <a:ext cx="4093236" cy="3069927"/>
          </a:xfrm>
        </p:spPr>
      </p:pic>
      <p:pic>
        <p:nvPicPr>
          <p:cNvPr id="5" name="Рисунок 4" descr="DSCN54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24744"/>
            <a:ext cx="2483768" cy="1862826"/>
          </a:xfrm>
          <a:prstGeom prst="rect">
            <a:avLst/>
          </a:prstGeom>
        </p:spPr>
      </p:pic>
      <p:pic>
        <p:nvPicPr>
          <p:cNvPr id="6" name="Рисунок 5" descr="DSCN54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1124744"/>
            <a:ext cx="2160240" cy="1620180"/>
          </a:xfrm>
          <a:prstGeom prst="rect">
            <a:avLst/>
          </a:prstGeom>
        </p:spPr>
      </p:pic>
      <p:pic>
        <p:nvPicPr>
          <p:cNvPr id="7" name="Рисунок 6" descr="DSCN54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2996952"/>
            <a:ext cx="2088232" cy="1566174"/>
          </a:xfrm>
          <a:prstGeom prst="rect">
            <a:avLst/>
          </a:prstGeom>
        </p:spPr>
      </p:pic>
      <p:pic>
        <p:nvPicPr>
          <p:cNvPr id="8" name="Рисунок 7" descr="DSCN54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617132"/>
            <a:ext cx="2987824" cy="2240868"/>
          </a:xfrm>
          <a:prstGeom prst="rect">
            <a:avLst/>
          </a:prstGeom>
        </p:spPr>
      </p:pic>
      <p:pic>
        <p:nvPicPr>
          <p:cNvPr id="9" name="Рисунок 8" descr="DSCN544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11760" y="2708920"/>
            <a:ext cx="2555776" cy="1916832"/>
          </a:xfrm>
          <a:prstGeom prst="rect">
            <a:avLst/>
          </a:prstGeom>
        </p:spPr>
      </p:pic>
      <p:pic>
        <p:nvPicPr>
          <p:cNvPr id="10" name="Рисунок 9" descr="DSCN545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59832" y="4725144"/>
            <a:ext cx="2627784" cy="1970838"/>
          </a:xfrm>
          <a:prstGeom prst="rect">
            <a:avLst/>
          </a:prstGeom>
        </p:spPr>
      </p:pic>
      <p:pic>
        <p:nvPicPr>
          <p:cNvPr id="11" name="Рисунок 10" descr="DSCN545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08104" y="2780928"/>
            <a:ext cx="3240360" cy="2430270"/>
          </a:xfrm>
          <a:prstGeom prst="rect">
            <a:avLst/>
          </a:prstGeom>
        </p:spPr>
      </p:pic>
      <p:pic>
        <p:nvPicPr>
          <p:cNvPr id="12" name="Рисунок 11" descr="DSCN542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084168" y="4869160"/>
            <a:ext cx="2520280" cy="1890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627240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Вернісаж талантів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Содержимое 3" descr="IMG_7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4365104"/>
            <a:ext cx="3318272" cy="2212181"/>
          </a:xfrm>
        </p:spPr>
      </p:pic>
      <p:pic>
        <p:nvPicPr>
          <p:cNvPr id="5" name="Рисунок 4" descr="IMG_70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88640"/>
            <a:ext cx="3096344" cy="2064229"/>
          </a:xfrm>
          <a:prstGeom prst="rect">
            <a:avLst/>
          </a:prstGeom>
        </p:spPr>
      </p:pic>
      <p:pic>
        <p:nvPicPr>
          <p:cNvPr id="6" name="Рисунок 5" descr="IMG_7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21088"/>
            <a:ext cx="3672408" cy="2448272"/>
          </a:xfrm>
          <a:prstGeom prst="rect">
            <a:avLst/>
          </a:prstGeom>
        </p:spPr>
      </p:pic>
      <p:pic>
        <p:nvPicPr>
          <p:cNvPr id="7" name="Рисунок 6" descr="IMG_708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2132856"/>
            <a:ext cx="4212468" cy="2808312"/>
          </a:xfrm>
          <a:prstGeom prst="rect">
            <a:avLst/>
          </a:prstGeom>
        </p:spPr>
      </p:pic>
      <p:pic>
        <p:nvPicPr>
          <p:cNvPr id="8" name="Рисунок 7" descr="IMG_71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1124744"/>
            <a:ext cx="4536504" cy="3024336"/>
          </a:xfrm>
          <a:prstGeom prst="rect">
            <a:avLst/>
          </a:prstGeom>
        </p:spPr>
      </p:pic>
      <p:pic>
        <p:nvPicPr>
          <p:cNvPr id="9" name="Рисунок 8" descr="IMG_712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56276" y="5085184"/>
            <a:ext cx="2087724" cy="13918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5275312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конкурс «Живи, Кобзарю»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IMG_96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4088" y="188640"/>
            <a:ext cx="3635896" cy="2726922"/>
          </a:xfrm>
          <a:prstGeom prst="rect">
            <a:avLst/>
          </a:prstGeom>
        </p:spPr>
      </p:pic>
      <p:pic>
        <p:nvPicPr>
          <p:cNvPr id="7" name="Содержимое 6" descr="IMG_967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1944216" cy="2592286"/>
          </a:xfrm>
        </p:spPr>
      </p:pic>
      <p:pic>
        <p:nvPicPr>
          <p:cNvPr id="8" name="Рисунок 7" descr="IMG_96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43740" y="908720"/>
            <a:ext cx="2976331" cy="2232248"/>
          </a:xfrm>
          <a:prstGeom prst="rect">
            <a:avLst/>
          </a:prstGeom>
        </p:spPr>
      </p:pic>
      <p:pic>
        <p:nvPicPr>
          <p:cNvPr id="9" name="Рисунок 8" descr="IMG_968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59965" y="5229200"/>
            <a:ext cx="1896211" cy="1422158"/>
          </a:xfrm>
          <a:prstGeom prst="rect">
            <a:avLst/>
          </a:prstGeom>
        </p:spPr>
      </p:pic>
      <p:pic>
        <p:nvPicPr>
          <p:cNvPr id="10" name="Рисунок 9" descr="IMG_96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3573016"/>
            <a:ext cx="2355726" cy="3140968"/>
          </a:xfrm>
          <a:prstGeom prst="rect">
            <a:avLst/>
          </a:prstGeom>
        </p:spPr>
      </p:pic>
      <p:pic>
        <p:nvPicPr>
          <p:cNvPr id="11" name="Рисунок 10" descr="IMG_96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51720" y="3140968"/>
            <a:ext cx="2627784" cy="1970838"/>
          </a:xfrm>
          <a:prstGeom prst="rect">
            <a:avLst/>
          </a:prstGeom>
        </p:spPr>
      </p:pic>
      <p:pic>
        <p:nvPicPr>
          <p:cNvPr id="12" name="Рисунок 11" descr="IMG_972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88224" y="2924944"/>
            <a:ext cx="2411760" cy="1808820"/>
          </a:xfrm>
          <a:prstGeom prst="rect">
            <a:avLst/>
          </a:prstGeom>
        </p:spPr>
      </p:pic>
      <p:pic>
        <p:nvPicPr>
          <p:cNvPr id="13" name="Рисунок 12" descr="IMG_970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8024" y="2924944"/>
            <a:ext cx="1671650" cy="222886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Рисунок 13" descr="IMG_971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39752" y="5301208"/>
            <a:ext cx="1883701" cy="1412776"/>
          </a:xfrm>
          <a:prstGeom prst="rect">
            <a:avLst/>
          </a:prstGeom>
        </p:spPr>
      </p:pic>
      <p:pic>
        <p:nvPicPr>
          <p:cNvPr id="15" name="Рисунок 14" descr="IMG_9735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228184" y="4653136"/>
            <a:ext cx="2843808" cy="2132856"/>
          </a:xfrm>
          <a:prstGeom prst="rect">
            <a:avLst/>
          </a:prstGeom>
          <a:ln w="28575">
            <a:solidFill>
              <a:srgbClr val="FFC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536504" cy="838200"/>
          </a:xfrm>
        </p:spPr>
        <p:txBody>
          <a:bodyPr/>
          <a:lstStyle/>
          <a:p>
            <a:r>
              <a:rPr lang="uk-UA" b="1" i="1" dirty="0" err="1" smtClean="0">
                <a:solidFill>
                  <a:srgbClr val="00B050"/>
                </a:solidFill>
                <a:latin typeface="Arial Narrow" pitchFamily="34" charset="0"/>
              </a:rPr>
              <a:t>Джентельмен-шоу</a:t>
            </a:r>
            <a:endParaRPr lang="ru-RU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P22252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48812" y="260648"/>
            <a:ext cx="4032448" cy="3024336"/>
          </a:xfrm>
          <a:ln>
            <a:solidFill>
              <a:srgbClr val="FF0000"/>
            </a:solidFill>
          </a:ln>
        </p:spPr>
      </p:pic>
      <p:pic>
        <p:nvPicPr>
          <p:cNvPr id="5" name="Рисунок 4" descr="P22252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052736"/>
            <a:ext cx="5112568" cy="3834426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6" name="Рисунок 5" descr="P22252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429000"/>
            <a:ext cx="4224469" cy="3168352"/>
          </a:xfrm>
          <a:prstGeom prst="rect">
            <a:avLst/>
          </a:prstGeom>
        </p:spPr>
      </p:pic>
      <p:pic>
        <p:nvPicPr>
          <p:cNvPr id="7" name="Рисунок 6" descr="P22252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4509120"/>
            <a:ext cx="2952328" cy="221424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6635080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Конкурс краси 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“міс</a:t>
            </a:r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 </a:t>
            </a:r>
            <a:r>
              <a:rPr lang="uk-UA" sz="3200" b="1" i="1" dirty="0" err="1" smtClean="0">
                <a:solidFill>
                  <a:srgbClr val="00B050"/>
                </a:solidFill>
                <a:latin typeface="Arial Narrow" pitchFamily="34" charset="0"/>
              </a:rPr>
              <a:t>факультету”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IMG_01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19" y="908720"/>
            <a:ext cx="4992555" cy="3744416"/>
          </a:xfrm>
        </p:spPr>
      </p:pic>
      <p:pic>
        <p:nvPicPr>
          <p:cNvPr id="5" name="Рисунок 4" descr="IMG_00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268760"/>
            <a:ext cx="1979712" cy="1484784"/>
          </a:xfrm>
          <a:prstGeom prst="rect">
            <a:avLst/>
          </a:prstGeom>
        </p:spPr>
      </p:pic>
      <p:pic>
        <p:nvPicPr>
          <p:cNvPr id="6" name="Рисунок 5" descr="IMG_0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725144"/>
            <a:ext cx="2592288" cy="1944216"/>
          </a:xfrm>
          <a:prstGeom prst="rect">
            <a:avLst/>
          </a:prstGeom>
        </p:spPr>
      </p:pic>
      <p:pic>
        <p:nvPicPr>
          <p:cNvPr id="7" name="Рисунок 6" descr="IMG_00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4725144"/>
            <a:ext cx="2555776" cy="1916832"/>
          </a:xfrm>
          <a:prstGeom prst="rect">
            <a:avLst/>
          </a:prstGeom>
        </p:spPr>
      </p:pic>
      <p:pic>
        <p:nvPicPr>
          <p:cNvPr id="9" name="Рисунок 8" descr="IMG_00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0272" y="1916832"/>
            <a:ext cx="2123728" cy="1592796"/>
          </a:xfrm>
          <a:prstGeom prst="rect">
            <a:avLst/>
          </a:prstGeom>
        </p:spPr>
      </p:pic>
      <p:pic>
        <p:nvPicPr>
          <p:cNvPr id="10" name="Рисунок 9" descr="IMG_00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2996952"/>
            <a:ext cx="2267744" cy="1700808"/>
          </a:xfrm>
          <a:prstGeom prst="rect">
            <a:avLst/>
          </a:prstGeom>
        </p:spPr>
      </p:pic>
      <p:pic>
        <p:nvPicPr>
          <p:cNvPr id="11" name="Рисунок 10" descr="IMG_018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64288" y="188640"/>
            <a:ext cx="1835696" cy="1376772"/>
          </a:xfrm>
          <a:prstGeom prst="rect">
            <a:avLst/>
          </a:prstGeom>
        </p:spPr>
      </p:pic>
      <p:pic>
        <p:nvPicPr>
          <p:cNvPr id="8" name="Рисунок 7" descr="IMG_001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24128" y="4365104"/>
            <a:ext cx="3323861" cy="24928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3691136" cy="838200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00B050"/>
                </a:solidFill>
                <a:latin typeface="Arial Narrow" pitchFamily="34" charset="0"/>
              </a:rPr>
              <a:t>Осінній ярмарок</a:t>
            </a:r>
            <a:endParaRPr lang="ru-RU" sz="3200" b="1" i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Рисунок 4" descr="DSCN54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2987824" cy="2240868"/>
          </a:xfrm>
          <a:prstGeom prst="rect">
            <a:avLst/>
          </a:prstGeom>
        </p:spPr>
      </p:pic>
      <p:pic>
        <p:nvPicPr>
          <p:cNvPr id="6" name="Рисунок 5" descr="DSCN5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16632"/>
            <a:ext cx="2627784" cy="1970838"/>
          </a:xfrm>
          <a:prstGeom prst="rect">
            <a:avLst/>
          </a:prstGeom>
        </p:spPr>
      </p:pic>
      <p:pic>
        <p:nvPicPr>
          <p:cNvPr id="9" name="Рисунок 8" descr="DSCN54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293096"/>
            <a:ext cx="3168352" cy="2376264"/>
          </a:xfrm>
          <a:prstGeom prst="rect">
            <a:avLst/>
          </a:prstGeom>
        </p:spPr>
      </p:pic>
      <p:pic>
        <p:nvPicPr>
          <p:cNvPr id="10" name="Рисунок 9" descr="DSCN54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132856"/>
            <a:ext cx="2688299" cy="2016224"/>
          </a:xfrm>
          <a:prstGeom prst="rect">
            <a:avLst/>
          </a:prstGeom>
        </p:spPr>
      </p:pic>
      <p:pic>
        <p:nvPicPr>
          <p:cNvPr id="11" name="Рисунок 10" descr="DSCN54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3284984"/>
            <a:ext cx="2496277" cy="1872208"/>
          </a:xfrm>
          <a:prstGeom prst="rect">
            <a:avLst/>
          </a:prstGeom>
        </p:spPr>
      </p:pic>
      <p:pic>
        <p:nvPicPr>
          <p:cNvPr id="14" name="Рисунок 13" descr="DSCN55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3356992"/>
            <a:ext cx="2915816" cy="2186862"/>
          </a:xfrm>
          <a:prstGeom prst="rect">
            <a:avLst/>
          </a:prstGeom>
        </p:spPr>
      </p:pic>
      <p:pic>
        <p:nvPicPr>
          <p:cNvPr id="8" name="Содержимое 7" descr="DSCN5500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3275856" y="980728"/>
            <a:ext cx="3072342" cy="2304256"/>
          </a:xfrm>
        </p:spPr>
      </p:pic>
      <p:pic>
        <p:nvPicPr>
          <p:cNvPr id="15" name="Рисунок 14" descr="DSCN548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5536" y="5013176"/>
            <a:ext cx="2267744" cy="1700808"/>
          </a:xfrm>
          <a:prstGeom prst="rect">
            <a:avLst/>
          </a:prstGeom>
        </p:spPr>
      </p:pic>
      <p:pic>
        <p:nvPicPr>
          <p:cNvPr id="17" name="Рисунок 16" descr="DSCN546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699792" y="5589240"/>
            <a:ext cx="1475656" cy="1106742"/>
          </a:xfrm>
          <a:prstGeom prst="rect">
            <a:avLst/>
          </a:prstGeom>
        </p:spPr>
      </p:pic>
      <p:pic>
        <p:nvPicPr>
          <p:cNvPr id="18" name="Рисунок 17" descr="IMG_3505.JPG"/>
          <p:cNvPicPr>
            <a:picLocks noChangeAspect="1"/>
          </p:cNvPicPr>
          <p:nvPr/>
        </p:nvPicPr>
        <p:blipFill>
          <a:blip r:embed="rId11" cstate="print"/>
          <a:srcRect l="5901" t="1569"/>
          <a:stretch>
            <a:fillRect/>
          </a:stretch>
        </p:blipFill>
        <p:spPr>
          <a:xfrm>
            <a:off x="4067944" y="5517232"/>
            <a:ext cx="1728192" cy="120515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</TotalTime>
  <Words>189</Words>
  <Application>Microsoft Office PowerPoint</Application>
  <PresentationFormat>Экран (4:3)</PresentationFormat>
  <Paragraphs>29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ВИХОВНА РОБОТА  НА  ФАКУЛЬТЕТІ  ПЕДАГОГІКИ ТА ПСИХОЛОГІЇ 2012 рік</vt:lpstr>
      <vt:lpstr>Слово заступнику декана факультету шараповій Т.А.</vt:lpstr>
      <vt:lpstr>На Дні міста Кіровограда</vt:lpstr>
      <vt:lpstr>День здоров'я </vt:lpstr>
      <vt:lpstr>Вернісаж талантів</vt:lpstr>
      <vt:lpstr>конкурс «Живи, Кобзарю»</vt:lpstr>
      <vt:lpstr>Джентельмен-шоу</vt:lpstr>
      <vt:lpstr>Конкурс краси  “міс факультету”</vt:lpstr>
      <vt:lpstr>Осінній ярмарок</vt:lpstr>
      <vt:lpstr>До дня студента</vt:lpstr>
      <vt:lpstr>До дня святого миколая. Свято для дітей</vt:lpstr>
      <vt:lpstr>Андріївські вечорниці</vt:lpstr>
      <vt:lpstr>Благодійний концерт силами студентів</vt:lpstr>
      <vt:lpstr>До дня перемоги:зустріч з ветеранами</vt:lpstr>
      <vt:lpstr>На виставці Художниці В.мунтян-тищенко</vt:lpstr>
      <vt:lpstr>Поїздка до музею В.О.Сухомлинського</vt:lpstr>
      <vt:lpstr>Поїздка до дендрологічного парку софіївка</vt:lpstr>
      <vt:lpstr>На персональній виставці В.К.Орловської </vt:lpstr>
      <vt:lpstr>На виставці о.в.коломієць</vt:lpstr>
      <vt:lpstr>До природничого музею!</vt:lpstr>
      <vt:lpstr>Робота психологічного клубу</vt:lpstr>
      <vt:lpstr>Виставка творчих робіт студентів</vt:lpstr>
      <vt:lpstr>Захід “молодь і поезія”</vt:lpstr>
      <vt:lpstr>Математичний аукціон у гуртожитку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ВИХОВНА РОБОТА  НА  ФАКУЛЬТЕТІ  ПЕДАГОГІКИ ТА ПСИХОЛОГІЇ</dc:title>
  <dc:creator>Home</dc:creator>
  <cp:lastModifiedBy>Home</cp:lastModifiedBy>
  <cp:revision>21</cp:revision>
  <dcterms:created xsi:type="dcterms:W3CDTF">2013-01-20T08:19:52Z</dcterms:created>
  <dcterms:modified xsi:type="dcterms:W3CDTF">2013-01-20T13:11:30Z</dcterms:modified>
</cp:coreProperties>
</file>